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4" autoAdjust="0"/>
    <p:restoredTop sz="94660"/>
  </p:normalViewPr>
  <p:slideViewPr>
    <p:cSldViewPr snapToGrid="0">
      <p:cViewPr varScale="1">
        <p:scale>
          <a:sx n="71" d="100"/>
          <a:sy n="71" d="100"/>
        </p:scale>
        <p:origin x="4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2DA4FEA-8236-4C39-817C-025ADD379B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C470DD8C-F3D7-4545-B31D-50438A8C4E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77AB334-5866-4E41-A4ED-063DF330AA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E6ED7-EDF0-44F9-B6C1-D033E16FAE2B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95E1FDD-4C86-4A7B-A1AA-FBCB654E53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421DCD6-7821-414E-9FF1-E5C53937F1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690C7-1D5A-461C-B75D-2CEC7EFA23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693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D47F2F8-E7C9-46A8-81DC-A7EB4185A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633D5536-070B-431A-9E67-0103B3EBC7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8C2B40D-7808-4243-B547-C7D87616FB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E6ED7-EDF0-44F9-B6C1-D033E16FAE2B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1C8AC1F-8F49-4BD5-A5D1-A0200AA7E4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D105065-A03F-4172-A405-9D4BA70DD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690C7-1D5A-461C-B75D-2CEC7EFA23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524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9C2E41D8-9DD3-4641-9ED3-1E4DC53106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C9A870F8-9F04-4336-8E0F-44C66E2E36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01BF5D8-8C9D-4515-A999-04CAF6C8B5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E6ED7-EDF0-44F9-B6C1-D033E16FAE2B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ACD7A29-6598-4FF7-9373-CB6664FB08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2715C86-5092-4592-B9F4-8ACA5C0C0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690C7-1D5A-461C-B75D-2CEC7EFA23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408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125B97D-DBC7-4A18-9B37-E7EF6B6C9A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885AC5E-300D-4B6D-A023-A5C2FCCFD4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C822CBA-BE52-40DF-B757-49AAD5E02B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E6ED7-EDF0-44F9-B6C1-D033E16FAE2B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0B1B51C-90C3-4BFF-942E-6ADFD1B3EA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EAFE680-09E9-4042-9CCA-A3E5FC1BD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690C7-1D5A-461C-B75D-2CEC7EFA23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526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EAA75B3-8F5B-4F51-83E1-987E960B20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FE9AB68-417B-47AB-B1C6-A5CB63CA20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33C0D63-DD6A-4E0C-ABF2-C960A6F809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E6ED7-EDF0-44F9-B6C1-D033E16FAE2B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326FEDF-ACBB-4FFC-8260-453F7B8E97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27E5C90-F098-449E-8EAC-5198B0FCE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690C7-1D5A-461C-B75D-2CEC7EFA23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964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0AC01F4-7B7D-45F5-AF70-CA74AC70C8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27BB212-132F-4952-8DE7-C86F006289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8BED956F-CD58-4FDA-A417-55BD4B14B0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9831CFD5-F2CE-40EA-A95D-F77448F0C5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E6ED7-EDF0-44F9-B6C1-D033E16FAE2B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E7A6F6F-9347-4861-8F6E-11DBA59C8F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21A373A-7FBA-4C86-A48E-DAC53442C7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690C7-1D5A-461C-B75D-2CEC7EFA23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494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82BCD3F-D0BD-4EF5-8C40-C002C44E21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FFC7CFE-F5D0-4EDC-BB37-7F5F4F4ACB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F0D1C26-C855-4E66-9B4C-C7A2C3C738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A01E3992-02E6-4090-8E9C-8015E966A1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267291C3-B5D1-4D75-8489-902D3B325B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E9FE782D-4A8E-41D2-BB20-9D02424BC6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E6ED7-EDF0-44F9-B6C1-D033E16FAE2B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1E2B548E-C3FA-4E4F-AEDD-92DB4C97E3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A506782E-D389-473F-ADB3-ABE859F4D4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690C7-1D5A-461C-B75D-2CEC7EFA23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644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56700A7-6B0C-43E3-BA7E-AD0F621D39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E2B1D3DD-3A2E-4D86-80CD-E64E490EAE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E6ED7-EDF0-44F9-B6C1-D033E16FAE2B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E6DC1FAD-230C-448D-966B-A07A8B5062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C619E209-5D41-4797-A8AD-CA2E542CFB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690C7-1D5A-461C-B75D-2CEC7EFA23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645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EFE642AA-7DDE-4868-90E6-9493C8D0C3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E6ED7-EDF0-44F9-B6C1-D033E16FAE2B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7DBB28FE-273A-41FD-8DC1-729786824B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27F60B39-8762-425D-B29D-D236418596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690C7-1D5A-461C-B75D-2CEC7EFA23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857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C8A03DF-5478-40F0-B680-8BE3720BAF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8C5BEA9-616C-4430-BB8F-D938F8FA8F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1C3A54DB-DE91-4BB3-BD82-5BB00BCC34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03DE1DD-5EBF-4065-A05C-5030B54D9F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E6ED7-EDF0-44F9-B6C1-D033E16FAE2B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43B1A7E-06A4-4EAB-94FD-5AA7B4A1E0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2AF6230-6949-4463-81C7-EE52BD593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690C7-1D5A-461C-B75D-2CEC7EFA23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736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E975756-F89B-4A37-AC68-FB0040AB76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85B8D219-BA08-44D5-994E-D5E0935C115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44F31CD7-E551-4B39-9E6A-32625FEB15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4F0FD86-8CB9-42C9-AF63-7EAFD79436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E6ED7-EDF0-44F9-B6C1-D033E16FAE2B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C7AB525-76E5-411E-98B8-D0604A82E8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35AD2E48-1FC3-46D4-88C3-DB6FA11B1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690C7-1D5A-461C-B75D-2CEC7EFA23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558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6C43FCA4-0141-40BE-BEF0-DAD2FCE7A4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2E19068-2F1D-4389-9401-6849CF9DF6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2DC9B93-921E-4808-8F73-109FC7DBD9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9E6ED7-EDF0-44F9-B6C1-D033E16FAE2B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01C915C-B92F-45D6-837A-4D41EBC2C9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7E70F61-24A8-423C-942D-588FF55977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3690C7-1D5A-461C-B75D-2CEC7EFA23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675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36649998-A20C-4003-A818-6415849BFB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22245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xmlns="" id="{DD8C3868-6BC0-460A-869B-493CEC6624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720930"/>
              </p:ext>
            </p:extLst>
          </p:nvPr>
        </p:nvGraphicFramePr>
        <p:xfrm>
          <a:off x="207817" y="263236"/>
          <a:ext cx="11748658" cy="52647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71487">
                  <a:extLst>
                    <a:ext uri="{9D8B030D-6E8A-4147-A177-3AD203B41FA5}">
                      <a16:colId xmlns:a16="http://schemas.microsoft.com/office/drawing/2014/main" xmlns="" val="820661108"/>
                    </a:ext>
                  </a:extLst>
                </a:gridCol>
                <a:gridCol w="3229314">
                  <a:extLst>
                    <a:ext uri="{9D8B030D-6E8A-4147-A177-3AD203B41FA5}">
                      <a16:colId xmlns:a16="http://schemas.microsoft.com/office/drawing/2014/main" xmlns="" val="3768840230"/>
                    </a:ext>
                  </a:extLst>
                </a:gridCol>
                <a:gridCol w="5347857">
                  <a:extLst>
                    <a:ext uri="{9D8B030D-6E8A-4147-A177-3AD203B41FA5}">
                      <a16:colId xmlns:a16="http://schemas.microsoft.com/office/drawing/2014/main" xmlns="" val="607636283"/>
                    </a:ext>
                  </a:extLst>
                </a:gridCol>
              </a:tblGrid>
              <a:tr h="636873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err="1"/>
                        <a:t>Perubahan</a:t>
                      </a:r>
                      <a:r>
                        <a:rPr lang="en-US" sz="2200" dirty="0"/>
                        <a:t> </a:t>
                      </a:r>
                      <a:r>
                        <a:rPr lang="en-US" sz="2200" dirty="0" err="1"/>
                        <a:t>Lingkungan</a:t>
                      </a:r>
                      <a:endParaRPr lang="en-US" sz="2200" dirty="0"/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err="1"/>
                        <a:t>Problematika</a:t>
                      </a:r>
                      <a:endParaRPr lang="en-US" sz="2200" dirty="0"/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err="1"/>
                        <a:t>Langkah</a:t>
                      </a:r>
                      <a:r>
                        <a:rPr lang="en-US" sz="2200" dirty="0"/>
                        <a:t> </a:t>
                      </a:r>
                      <a:r>
                        <a:rPr lang="en-US" sz="2200" dirty="0" err="1"/>
                        <a:t>solusi</a:t>
                      </a:r>
                      <a:r>
                        <a:rPr lang="en-US" sz="2200" dirty="0"/>
                        <a:t> 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07877426"/>
                  </a:ext>
                </a:extLst>
              </a:tr>
              <a:tr h="4627855">
                <a:tc>
                  <a:txBody>
                    <a:bodyPr/>
                    <a:lstStyle/>
                    <a:p>
                      <a:r>
                        <a:rPr lang="en-US" dirty="0" err="1"/>
                        <a:t>Perubahan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Perilaku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Konsumen</a:t>
                      </a:r>
                      <a:endParaRPr lang="en-US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/>
                        <a:t>Turunnya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Daya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Beli</a:t>
                      </a:r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/>
                        <a:t>Keuangan</a:t>
                      </a:r>
                      <a:endParaRPr lang="en-US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/>
                        <a:t>Pemodalan</a:t>
                      </a:r>
                      <a:endParaRPr lang="en-US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  <a:p>
                      <a:r>
                        <a:rPr lang="en-US" dirty="0" err="1"/>
                        <a:t>Produk</a:t>
                      </a:r>
                      <a:r>
                        <a:rPr lang="en-US" dirty="0"/>
                        <a:t>/</a:t>
                      </a:r>
                      <a:r>
                        <a:rPr lang="en-US" dirty="0" err="1"/>
                        <a:t>Harga</a:t>
                      </a:r>
                      <a:endParaRPr lang="en-US" dirty="0"/>
                    </a:p>
                    <a:p>
                      <a:r>
                        <a:rPr lang="en-US" dirty="0" err="1"/>
                        <a:t>Komunikasi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pemasaran</a:t>
                      </a:r>
                      <a:endParaRPr lang="en-US" dirty="0"/>
                    </a:p>
                    <a:p>
                      <a:r>
                        <a:rPr lang="en-US" dirty="0" err="1"/>
                        <a:t>Distribusi</a:t>
                      </a:r>
                      <a:endParaRPr lang="en-US" dirty="0"/>
                    </a:p>
                    <a:p>
                      <a:endParaRPr lang="en-US" dirty="0"/>
                    </a:p>
                    <a:p>
                      <a:r>
                        <a:rPr lang="en-US" dirty="0" err="1"/>
                        <a:t>Operasi</a:t>
                      </a:r>
                      <a:endParaRPr lang="en-US" dirty="0"/>
                    </a:p>
                    <a:p>
                      <a:r>
                        <a:rPr lang="en-US" dirty="0"/>
                        <a:t>SDM</a:t>
                      </a:r>
                    </a:p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/>
                        <a:t>Spiritual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/>
                        <a:t>Sabar</a:t>
                      </a:r>
                      <a:r>
                        <a:rPr lang="en-US" dirty="0"/>
                        <a:t>, </a:t>
                      </a:r>
                      <a:r>
                        <a:rPr lang="en-US" dirty="0" err="1"/>
                        <a:t>Doa</a:t>
                      </a:r>
                      <a:r>
                        <a:rPr lang="en-US" dirty="0"/>
                        <a:t>, </a:t>
                      </a:r>
                      <a:r>
                        <a:rPr lang="en-US" dirty="0" err="1"/>
                        <a:t>Ikhtiar</a:t>
                      </a:r>
                      <a:r>
                        <a:rPr lang="en-US" dirty="0"/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/>
                        <a:t>Soft Skill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/>
                        <a:t>Creatif</a:t>
                      </a:r>
                      <a:r>
                        <a:rPr lang="en-US" dirty="0"/>
                        <a:t>/</a:t>
                      </a:r>
                      <a:r>
                        <a:rPr lang="en-US" dirty="0" err="1"/>
                        <a:t>Inovatif</a:t>
                      </a:r>
                      <a:r>
                        <a:rPr lang="en-US" dirty="0"/>
                        <a:t> </a:t>
                      </a:r>
                      <a:r>
                        <a:rPr lang="en-US" dirty="0"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en-US" dirty="0" err="1">
                          <a:sym typeface="Wingdings" panose="05000000000000000000" pitchFamily="2" charset="2"/>
                        </a:rPr>
                        <a:t>Adaptif</a:t>
                      </a:r>
                      <a:endParaRPr lang="en-US" dirty="0"/>
                    </a:p>
                    <a:p>
                      <a:endParaRPr lang="en-US" dirty="0"/>
                    </a:p>
                    <a:p>
                      <a:r>
                        <a:rPr lang="en-US" b="1" dirty="0"/>
                        <a:t>Hard Skill</a:t>
                      </a:r>
                    </a:p>
                    <a:p>
                      <a:r>
                        <a:rPr lang="en-US" dirty="0" err="1"/>
                        <a:t>Efisiensi</a:t>
                      </a:r>
                      <a:r>
                        <a:rPr lang="en-US" dirty="0"/>
                        <a:t> (SDM, Proses </a:t>
                      </a:r>
                      <a:r>
                        <a:rPr lang="en-US" dirty="0" err="1"/>
                        <a:t>Bisnis</a:t>
                      </a:r>
                      <a:r>
                        <a:rPr lang="en-US" dirty="0"/>
                        <a:t>)</a:t>
                      </a:r>
                    </a:p>
                    <a:p>
                      <a:r>
                        <a:rPr lang="en-US" dirty="0" err="1"/>
                        <a:t>Pengelolaan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risiko</a:t>
                      </a:r>
                      <a:r>
                        <a:rPr lang="en-US" dirty="0"/>
                        <a:t> (PO, </a:t>
                      </a:r>
                      <a:r>
                        <a:rPr lang="en-US" dirty="0" err="1"/>
                        <a:t>mengurangi</a:t>
                      </a:r>
                      <a:r>
                        <a:rPr lang="en-US" dirty="0"/>
                        <a:t> stock, </a:t>
                      </a:r>
                      <a:r>
                        <a:rPr lang="en-US" dirty="0" err="1"/>
                        <a:t>diversifikasi</a:t>
                      </a:r>
                      <a:r>
                        <a:rPr lang="en-US" dirty="0"/>
                        <a:t>)</a:t>
                      </a:r>
                    </a:p>
                    <a:p>
                      <a:endParaRPr lang="en-US" dirty="0"/>
                    </a:p>
                    <a:p>
                      <a:r>
                        <a:rPr lang="en-US" dirty="0" err="1"/>
                        <a:t>Digitalisasi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Bisnis</a:t>
                      </a:r>
                      <a:r>
                        <a:rPr lang="en-US" dirty="0"/>
                        <a:t> &amp; </a:t>
                      </a:r>
                      <a:r>
                        <a:rPr lang="en-US" dirty="0" err="1"/>
                        <a:t>Bisnis</a:t>
                      </a:r>
                      <a:r>
                        <a:rPr lang="en-US" dirty="0"/>
                        <a:t> Digital</a:t>
                      </a:r>
                    </a:p>
                    <a:p>
                      <a:r>
                        <a:rPr lang="en-US" dirty="0" err="1"/>
                        <a:t>Kolaborasi</a:t>
                      </a:r>
                      <a:r>
                        <a:rPr lang="en-US" dirty="0"/>
                        <a:t>/gotong royong/Sharing economy </a:t>
                      </a:r>
                    </a:p>
                    <a:p>
                      <a:endParaRPr lang="en-US" dirty="0"/>
                    </a:p>
                    <a:p>
                      <a:r>
                        <a:rPr lang="en-US" dirty="0" err="1"/>
                        <a:t>Mencoba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peluang-peluang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bisnis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baru</a:t>
                      </a:r>
                      <a:endParaRPr lang="en-US" dirty="0"/>
                    </a:p>
                    <a:p>
                      <a:r>
                        <a:rPr lang="en-US" dirty="0" err="1"/>
                        <a:t>Fokus</a:t>
                      </a:r>
                      <a:r>
                        <a:rPr lang="en-US" dirty="0"/>
                        <a:t> pada </a:t>
                      </a:r>
                      <a:r>
                        <a:rPr lang="en-US" dirty="0" err="1"/>
                        <a:t>produk</a:t>
                      </a:r>
                      <a:r>
                        <a:rPr lang="en-US" dirty="0"/>
                        <a:t>/</a:t>
                      </a:r>
                      <a:r>
                        <a:rPr lang="en-US" dirty="0" err="1"/>
                        <a:t>layanan</a:t>
                      </a:r>
                      <a:r>
                        <a:rPr lang="en-US" dirty="0"/>
                        <a:t> yang </a:t>
                      </a:r>
                      <a:r>
                        <a:rPr lang="en-US" dirty="0" err="1"/>
                        <a:t>dibutuhkan</a:t>
                      </a:r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907694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05827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66</Words>
  <Application>Microsoft Office PowerPoint</Application>
  <PresentationFormat>Widescreen</PresentationFormat>
  <Paragraphs>30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RF</dc:creator>
  <cp:lastModifiedBy>USER</cp:lastModifiedBy>
  <cp:revision>6</cp:revision>
  <dcterms:created xsi:type="dcterms:W3CDTF">2020-07-15T04:15:16Z</dcterms:created>
  <dcterms:modified xsi:type="dcterms:W3CDTF">2020-08-25T21:56:52Z</dcterms:modified>
</cp:coreProperties>
</file>